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71600" cy="1371600"/>
  <p:notesSz cx="6858000" cy="9144000"/>
  <p:defaultTextStyle>
    <a:defPPr>
      <a:defRPr lang="en-US"/>
    </a:defPPr>
    <a:lvl1pPr marL="0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8324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56650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34974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313298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91624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69950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48271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626598" algn="l" defTabSz="78324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53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00" d="100"/>
          <a:sy n="400" d="100"/>
        </p:scale>
        <p:origin x="-1400" y="-264"/>
      </p:cViewPr>
      <p:guideLst>
        <p:guide orient="horz" pos="432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" y="426088"/>
            <a:ext cx="1165860" cy="2940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1" y="777240"/>
            <a:ext cx="960120" cy="350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3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5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72" y="21910"/>
            <a:ext cx="92631" cy="4683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482" y="21910"/>
            <a:ext cx="255032" cy="4683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8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9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" y="881382"/>
            <a:ext cx="1165860" cy="272415"/>
          </a:xfrm>
        </p:spPr>
        <p:txBody>
          <a:bodyPr anchor="t"/>
          <a:lstStyle>
            <a:lvl1pPr algn="l">
              <a:defRPr sz="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" y="581346"/>
            <a:ext cx="1165860" cy="300038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7832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2pPr>
            <a:lvl3pPr marL="15665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3pPr>
            <a:lvl4pPr marL="23497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31329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39162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46995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548271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62659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9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481" y="127953"/>
            <a:ext cx="173832" cy="362268"/>
          </a:xfrm>
        </p:spPr>
        <p:txBody>
          <a:bodyPr/>
          <a:lstStyle>
            <a:lvl1pPr>
              <a:defRPr sz="500"/>
            </a:lvl1pPr>
            <a:lvl2pPr>
              <a:defRPr sz="5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170" y="127953"/>
            <a:ext cx="173832" cy="362268"/>
          </a:xfrm>
        </p:spPr>
        <p:txBody>
          <a:bodyPr/>
          <a:lstStyle>
            <a:lvl1pPr>
              <a:defRPr sz="500"/>
            </a:lvl1pPr>
            <a:lvl2pPr>
              <a:defRPr sz="5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" y="54927"/>
            <a:ext cx="123444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3" y="307024"/>
            <a:ext cx="606029" cy="127953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78324" indent="0">
              <a:buNone/>
              <a:defRPr sz="300" b="1"/>
            </a:lvl2pPr>
            <a:lvl3pPr marL="156650" indent="0">
              <a:buNone/>
              <a:defRPr sz="300" b="1"/>
            </a:lvl3pPr>
            <a:lvl4pPr marL="234974" indent="0">
              <a:buNone/>
              <a:defRPr sz="300" b="1"/>
            </a:lvl4pPr>
            <a:lvl5pPr marL="313298" indent="0">
              <a:buNone/>
              <a:defRPr sz="300" b="1"/>
            </a:lvl5pPr>
            <a:lvl6pPr marL="391624" indent="0">
              <a:buNone/>
              <a:defRPr sz="300" b="1"/>
            </a:lvl6pPr>
            <a:lvl7pPr marL="469950" indent="0">
              <a:buNone/>
              <a:defRPr sz="300" b="1"/>
            </a:lvl7pPr>
            <a:lvl8pPr marL="548271" indent="0">
              <a:buNone/>
              <a:defRPr sz="300" b="1"/>
            </a:lvl8pPr>
            <a:lvl9pPr marL="626598" indent="0">
              <a:buNone/>
              <a:defRPr sz="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3" y="434976"/>
            <a:ext cx="606029" cy="790257"/>
          </a:xfrm>
        </p:spPr>
        <p:txBody>
          <a:bodyPr/>
          <a:lstStyle>
            <a:lvl1pPr>
              <a:defRPr sz="500"/>
            </a:lvl1pPr>
            <a:lvl2pPr>
              <a:defRPr sz="3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6" y="307024"/>
            <a:ext cx="606267" cy="127953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78324" indent="0">
              <a:buNone/>
              <a:defRPr sz="300" b="1"/>
            </a:lvl2pPr>
            <a:lvl3pPr marL="156650" indent="0">
              <a:buNone/>
              <a:defRPr sz="300" b="1"/>
            </a:lvl3pPr>
            <a:lvl4pPr marL="234974" indent="0">
              <a:buNone/>
              <a:defRPr sz="300" b="1"/>
            </a:lvl4pPr>
            <a:lvl5pPr marL="313298" indent="0">
              <a:buNone/>
              <a:defRPr sz="300" b="1"/>
            </a:lvl5pPr>
            <a:lvl6pPr marL="391624" indent="0">
              <a:buNone/>
              <a:defRPr sz="300" b="1"/>
            </a:lvl6pPr>
            <a:lvl7pPr marL="469950" indent="0">
              <a:buNone/>
              <a:defRPr sz="300" b="1"/>
            </a:lvl7pPr>
            <a:lvl8pPr marL="548271" indent="0">
              <a:buNone/>
              <a:defRPr sz="300" b="1"/>
            </a:lvl8pPr>
            <a:lvl9pPr marL="626598" indent="0">
              <a:buNone/>
              <a:defRPr sz="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6" y="434976"/>
            <a:ext cx="606267" cy="790257"/>
          </a:xfrm>
        </p:spPr>
        <p:txBody>
          <a:bodyPr/>
          <a:lstStyle>
            <a:lvl1pPr>
              <a:defRPr sz="500"/>
            </a:lvl1pPr>
            <a:lvl2pPr>
              <a:defRPr sz="3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6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3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9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3" y="54611"/>
            <a:ext cx="451247" cy="232410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62" y="54614"/>
            <a:ext cx="766763" cy="1170623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5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3" y="287024"/>
            <a:ext cx="451247" cy="938213"/>
          </a:xfrm>
        </p:spPr>
        <p:txBody>
          <a:bodyPr/>
          <a:lstStyle>
            <a:lvl1pPr marL="0" indent="0">
              <a:buNone/>
              <a:defRPr sz="300"/>
            </a:lvl1pPr>
            <a:lvl2pPr marL="78324" indent="0">
              <a:buNone/>
              <a:defRPr sz="200"/>
            </a:lvl2pPr>
            <a:lvl3pPr marL="156650" indent="0">
              <a:buNone/>
              <a:defRPr sz="200"/>
            </a:lvl3pPr>
            <a:lvl4pPr marL="234974" indent="0">
              <a:buNone/>
              <a:defRPr sz="200"/>
            </a:lvl4pPr>
            <a:lvl5pPr marL="313298" indent="0">
              <a:buNone/>
              <a:defRPr sz="200"/>
            </a:lvl5pPr>
            <a:lvl6pPr marL="391624" indent="0">
              <a:buNone/>
              <a:defRPr sz="200"/>
            </a:lvl6pPr>
            <a:lvl7pPr marL="469950" indent="0">
              <a:buNone/>
              <a:defRPr sz="200"/>
            </a:lvl7pPr>
            <a:lvl8pPr marL="548271" indent="0">
              <a:buNone/>
              <a:defRPr sz="200"/>
            </a:lvl8pPr>
            <a:lvl9pPr marL="62659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7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4" y="960124"/>
            <a:ext cx="822960" cy="113348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4" y="122555"/>
            <a:ext cx="822960" cy="822960"/>
          </a:xfrm>
        </p:spPr>
        <p:txBody>
          <a:bodyPr/>
          <a:lstStyle>
            <a:lvl1pPr marL="0" indent="0">
              <a:buNone/>
              <a:defRPr sz="600"/>
            </a:lvl1pPr>
            <a:lvl2pPr marL="78324" indent="0">
              <a:buNone/>
              <a:defRPr sz="500"/>
            </a:lvl2pPr>
            <a:lvl3pPr marL="156650" indent="0">
              <a:buNone/>
              <a:defRPr sz="500"/>
            </a:lvl3pPr>
            <a:lvl4pPr marL="234974" indent="0">
              <a:buNone/>
              <a:defRPr sz="300"/>
            </a:lvl4pPr>
            <a:lvl5pPr marL="313298" indent="0">
              <a:buNone/>
              <a:defRPr sz="300"/>
            </a:lvl5pPr>
            <a:lvl6pPr marL="391624" indent="0">
              <a:buNone/>
              <a:defRPr sz="300"/>
            </a:lvl6pPr>
            <a:lvl7pPr marL="469950" indent="0">
              <a:buNone/>
              <a:defRPr sz="300"/>
            </a:lvl7pPr>
            <a:lvl8pPr marL="548271" indent="0">
              <a:buNone/>
              <a:defRPr sz="300"/>
            </a:lvl8pPr>
            <a:lvl9pPr marL="626598" indent="0">
              <a:buNone/>
              <a:defRPr sz="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4" y="1073472"/>
            <a:ext cx="822960" cy="160973"/>
          </a:xfrm>
        </p:spPr>
        <p:txBody>
          <a:bodyPr/>
          <a:lstStyle>
            <a:lvl1pPr marL="0" indent="0">
              <a:buNone/>
              <a:defRPr sz="300"/>
            </a:lvl1pPr>
            <a:lvl2pPr marL="78324" indent="0">
              <a:buNone/>
              <a:defRPr sz="200"/>
            </a:lvl2pPr>
            <a:lvl3pPr marL="156650" indent="0">
              <a:buNone/>
              <a:defRPr sz="200"/>
            </a:lvl3pPr>
            <a:lvl4pPr marL="234974" indent="0">
              <a:buNone/>
              <a:defRPr sz="200"/>
            </a:lvl4pPr>
            <a:lvl5pPr marL="313298" indent="0">
              <a:buNone/>
              <a:defRPr sz="200"/>
            </a:lvl5pPr>
            <a:lvl6pPr marL="391624" indent="0">
              <a:buNone/>
              <a:defRPr sz="200"/>
            </a:lvl6pPr>
            <a:lvl7pPr marL="469950" indent="0">
              <a:buNone/>
              <a:defRPr sz="200"/>
            </a:lvl7pPr>
            <a:lvl8pPr marL="548271" indent="0">
              <a:buNone/>
              <a:defRPr sz="200"/>
            </a:lvl8pPr>
            <a:lvl9pPr marL="62659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7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" y="54927"/>
            <a:ext cx="1234440" cy="228600"/>
          </a:xfrm>
          <a:prstGeom prst="rect">
            <a:avLst/>
          </a:prstGeom>
        </p:spPr>
        <p:txBody>
          <a:bodyPr vert="horz" lIns="15666" tIns="7832" rIns="15666" bIns="78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" y="320041"/>
            <a:ext cx="1234440" cy="905193"/>
          </a:xfrm>
          <a:prstGeom prst="rect">
            <a:avLst/>
          </a:prstGeom>
        </p:spPr>
        <p:txBody>
          <a:bodyPr vert="horz" lIns="15666" tIns="7832" rIns="15666" bIns="78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" y="1271274"/>
            <a:ext cx="320040" cy="73025"/>
          </a:xfrm>
          <a:prstGeom prst="rect">
            <a:avLst/>
          </a:prstGeom>
        </p:spPr>
        <p:txBody>
          <a:bodyPr vert="horz" lIns="15666" tIns="7832" rIns="15666" bIns="7832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B22F-9D8F-074A-8CC6-E20F6920BCC3}" type="datetimeFigureOut">
              <a:rPr lang="en-US" smtClean="0"/>
              <a:t>9/28/13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1" y="1271274"/>
            <a:ext cx="434340" cy="73025"/>
          </a:xfrm>
          <a:prstGeom prst="rect">
            <a:avLst/>
          </a:prstGeom>
        </p:spPr>
        <p:txBody>
          <a:bodyPr vert="horz" lIns="15666" tIns="7832" rIns="15666" bIns="7832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" y="1271274"/>
            <a:ext cx="320040" cy="73025"/>
          </a:xfrm>
          <a:prstGeom prst="rect">
            <a:avLst/>
          </a:prstGeom>
        </p:spPr>
        <p:txBody>
          <a:bodyPr vert="horz" lIns="15666" tIns="7832" rIns="15666" bIns="7832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EC0E9-07C8-F249-A19C-1B5B51415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4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8324" rtl="0" eaLnBrk="1" latinLnBrk="0" hangingPunct="1">
        <a:spcBef>
          <a:spcPct val="0"/>
        </a:spcBef>
        <a:buNone/>
        <a:defRPr sz="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44" indent="-58744" algn="l" defTabSz="78324" rtl="0" eaLnBrk="1" latinLnBrk="0" hangingPunct="1">
        <a:spcBef>
          <a:spcPct val="20000"/>
        </a:spcBef>
        <a:buFont typeface="Arial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27279" indent="-48954" algn="l" defTabSz="78324" rtl="0" eaLnBrk="1" latinLnBrk="0" hangingPunct="1">
        <a:spcBef>
          <a:spcPct val="20000"/>
        </a:spcBef>
        <a:buFont typeface="Arial"/>
        <a:buChar char="–"/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195812" indent="-39162" algn="l" defTabSz="78324" rtl="0" eaLnBrk="1" latinLnBrk="0" hangingPunct="1">
        <a:spcBef>
          <a:spcPct val="20000"/>
        </a:spcBef>
        <a:buFont typeface="Arial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274138" indent="-39162" algn="l" defTabSz="78324" rtl="0" eaLnBrk="1" latinLnBrk="0" hangingPunct="1">
        <a:spcBef>
          <a:spcPct val="20000"/>
        </a:spcBef>
        <a:buFont typeface="Arial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52460" indent="-39162" algn="l" defTabSz="78324" rtl="0" eaLnBrk="1" latinLnBrk="0" hangingPunct="1">
        <a:spcBef>
          <a:spcPct val="20000"/>
        </a:spcBef>
        <a:buFont typeface="Arial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430786" indent="-39162" algn="l" defTabSz="78324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509110" indent="-39162" algn="l" defTabSz="78324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87435" indent="-39162" algn="l" defTabSz="78324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65759" indent="-39162" algn="l" defTabSz="78324" rtl="0" eaLnBrk="1" latinLnBrk="0" hangingPunct="1">
        <a:spcBef>
          <a:spcPct val="20000"/>
        </a:spcBef>
        <a:buFont typeface="Arial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1pPr>
      <a:lvl2pPr marL="78324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2pPr>
      <a:lvl3pPr marL="156650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34974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313298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91624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69950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548271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98" algn="l" defTabSz="78324" rtl="0" eaLnBrk="1" latinLnBrk="0" hangingPunct="1"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" y="4"/>
            <a:ext cx="1371596" cy="1371596"/>
          </a:xfrm>
          <a:prstGeom prst="rect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7132" tIns="68563" rIns="137132" bIns="68563" spcCol="0"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-26627" y="-334451"/>
            <a:ext cx="1473839" cy="1802170"/>
            <a:chOff x="9807" y="-178699"/>
            <a:chExt cx="982561" cy="1201446"/>
          </a:xfrm>
        </p:grpSpPr>
        <p:sp>
          <p:nvSpPr>
            <p:cNvPr id="16" name="TextBox 15"/>
            <p:cNvSpPr txBox="1"/>
            <p:nvPr/>
          </p:nvSpPr>
          <p:spPr>
            <a:xfrm>
              <a:off x="9807" y="-178699"/>
              <a:ext cx="715822" cy="1046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>
                  <a:solidFill>
                    <a:srgbClr val="E4530B"/>
                  </a:solidFill>
                  <a:latin typeface="Times"/>
                  <a:cs typeface="Times"/>
                </a:rPr>
                <a:t>A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8888" y="-23693"/>
              <a:ext cx="533480" cy="10464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b="1" dirty="0">
                  <a:solidFill>
                    <a:srgbClr val="E4530B"/>
                  </a:solidFill>
                  <a:latin typeface="Times"/>
                  <a:cs typeface="Times"/>
                </a:rPr>
                <a:t>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063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 Juels</dc:creator>
  <cp:lastModifiedBy>Ari Juels</cp:lastModifiedBy>
  <cp:revision>3</cp:revision>
  <dcterms:created xsi:type="dcterms:W3CDTF">2013-09-28T22:38:38Z</dcterms:created>
  <dcterms:modified xsi:type="dcterms:W3CDTF">2013-09-28T23:06:49Z</dcterms:modified>
</cp:coreProperties>
</file>